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4" r:id="rId3"/>
  </p:sldMasterIdLst>
  <p:notesMasterIdLst>
    <p:notesMasterId r:id="rId20"/>
  </p:notesMasterIdLst>
  <p:sldIdLst>
    <p:sldId id="257" r:id="rId4"/>
    <p:sldId id="260" r:id="rId5"/>
    <p:sldId id="275" r:id="rId6"/>
    <p:sldId id="268" r:id="rId7"/>
    <p:sldId id="299" r:id="rId8"/>
    <p:sldId id="300" r:id="rId9"/>
    <p:sldId id="301" r:id="rId10"/>
    <p:sldId id="282" r:id="rId11"/>
    <p:sldId id="302" r:id="rId12"/>
    <p:sldId id="303" r:id="rId13"/>
    <p:sldId id="287" r:id="rId14"/>
    <p:sldId id="304" r:id="rId15"/>
    <p:sldId id="305" r:id="rId16"/>
    <p:sldId id="289" r:id="rId17"/>
    <p:sldId id="311" r:id="rId18"/>
    <p:sldId id="294" r:id="rId19"/>
    <p:sldId id="312" r:id="rId21"/>
    <p:sldId id="266" r:id="rId2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270A"/>
    <a:srgbClr val="7F7F7F"/>
    <a:srgbClr val="FFFFFF"/>
    <a:srgbClr val="DD4814"/>
    <a:srgbClr val="831806"/>
    <a:srgbClr val="D9D9D9"/>
    <a:srgbClr val="DCDCDC"/>
    <a:srgbClr val="F0F0F0"/>
    <a:srgbClr val="E6E6E6"/>
    <a:srgbClr val="C8C8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2"/>
        <p:guide pos="391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notesMaster" Target="notesMasters/notesMaster1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9" Type="http://schemas.openxmlformats.org/officeDocument/2006/relationships/tags" Target="../tags/tag52.xml"/><Relationship Id="rId8" Type="http://schemas.openxmlformats.org/officeDocument/2006/relationships/tags" Target="../tags/tag51.xml"/><Relationship Id="rId7" Type="http://schemas.openxmlformats.org/officeDocument/2006/relationships/tags" Target="../tags/tag50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6.xml"/><Relationship Id="rId4" Type="http://schemas.openxmlformats.org/officeDocument/2006/relationships/tags" Target="../tags/tag55.xml"/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4" Type="http://schemas.openxmlformats.org/officeDocument/2006/relationships/tags" Target="../tags/tag59.xml"/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7" Type="http://schemas.openxmlformats.org/officeDocument/2006/relationships/tags" Target="../tags/tag65.xml"/><Relationship Id="rId6" Type="http://schemas.openxmlformats.org/officeDocument/2006/relationships/tags" Target="../tags/tag64.xml"/><Relationship Id="rId5" Type="http://schemas.openxmlformats.org/officeDocument/2006/relationships/tags" Target="../tags/tag63.xml"/><Relationship Id="rId4" Type="http://schemas.openxmlformats.org/officeDocument/2006/relationships/tags" Target="../tags/tag62.xml"/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6" Type="http://schemas.openxmlformats.org/officeDocument/2006/relationships/tags" Target="../tags/tag70.xml"/><Relationship Id="rId5" Type="http://schemas.openxmlformats.org/officeDocument/2006/relationships/tags" Target="../tags/tag69.xml"/><Relationship Id="rId4" Type="http://schemas.openxmlformats.org/officeDocument/2006/relationships/tags" Target="../tags/tag68.xml"/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5" Type="http://schemas.openxmlformats.org/officeDocument/2006/relationships/tags" Target="../tags/tag74.xml"/><Relationship Id="rId4" Type="http://schemas.openxmlformats.org/officeDocument/2006/relationships/tags" Target="../tags/tag73.xml"/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6" Type="http://schemas.openxmlformats.org/officeDocument/2006/relationships/tags" Target="../tags/tag79.xml"/><Relationship Id="rId5" Type="http://schemas.openxmlformats.org/officeDocument/2006/relationships/tags" Target="../tags/tag78.xml"/><Relationship Id="rId4" Type="http://schemas.openxmlformats.org/officeDocument/2006/relationships/tags" Target="../tags/tag77.xml"/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4" Type="http://schemas.openxmlformats.org/officeDocument/2006/relationships/tags" Target="../tags/tag19.xml"/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6" Type="http://schemas.openxmlformats.org/officeDocument/2006/relationships/tags" Target="../tags/tag38.xml"/><Relationship Id="rId5" Type="http://schemas.openxmlformats.org/officeDocument/2006/relationships/tags" Target="../tags/tag37.xml"/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7" Type="http://schemas.openxmlformats.org/officeDocument/2006/relationships/tags" Target="../tags/tag44.xml"/><Relationship Id="rId6" Type="http://schemas.openxmlformats.org/officeDocument/2006/relationships/tags" Target="../tags/tag43.xml"/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grpSp>
        <p:nvGrpSpPr>
          <p:cNvPr id="8" name="组合 7"/>
          <p:cNvGrpSpPr/>
          <p:nvPr userDrawn="1"/>
        </p:nvGrpSpPr>
        <p:grpSpPr>
          <a:xfrm>
            <a:off x="6390005" y="5715"/>
            <a:ext cx="5811520" cy="3556000"/>
            <a:chOff x="12656" y="9"/>
            <a:chExt cx="6559" cy="5559"/>
          </a:xfrm>
        </p:grpSpPr>
        <p:sp>
          <p:nvSpPr>
            <p:cNvPr id="9" name="等腰三角形 8"/>
            <p:cNvSpPr/>
            <p:nvPr/>
          </p:nvSpPr>
          <p:spPr>
            <a:xfrm rot="16200000" flipH="1">
              <a:off x="12044" y="2126"/>
              <a:ext cx="4054" cy="2830"/>
            </a:xfrm>
            <a:prstGeom prst="triangle">
              <a:avLst>
                <a:gd name="adj" fmla="val 27374"/>
              </a:avLst>
            </a:prstGeom>
            <a:solidFill>
              <a:srgbClr val="DD48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" name="等腰三角形 9"/>
            <p:cNvSpPr/>
            <p:nvPr/>
          </p:nvSpPr>
          <p:spPr>
            <a:xfrm rot="5400000">
              <a:off x="14874" y="2125"/>
              <a:ext cx="4054" cy="2830"/>
            </a:xfrm>
            <a:prstGeom prst="triangle">
              <a:avLst>
                <a:gd name="adj" fmla="val 71298"/>
              </a:avLst>
            </a:prstGeom>
            <a:solidFill>
              <a:srgbClr val="83180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6" name="等腰三角形 15"/>
            <p:cNvSpPr/>
            <p:nvPr/>
          </p:nvSpPr>
          <p:spPr>
            <a:xfrm rot="16200000" flipH="1">
              <a:off x="14660" y="835"/>
              <a:ext cx="5381" cy="3728"/>
            </a:xfrm>
            <a:prstGeom prst="triangle">
              <a:avLst>
                <a:gd name="adj" fmla="val 28031"/>
              </a:avLst>
            </a:prstGeom>
            <a:solidFill>
              <a:srgbClr val="DD48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直角三角形 1"/>
          <p:cNvSpPr/>
          <p:nvPr userDrawn="1"/>
        </p:nvSpPr>
        <p:spPr>
          <a:xfrm rot="10800000" flipH="1">
            <a:off x="0" y="5080"/>
            <a:ext cx="11577320" cy="3348355"/>
          </a:xfrm>
          <a:prstGeom prst="rtTriangle">
            <a:avLst/>
          </a:prstGeom>
          <a:solidFill>
            <a:srgbClr val="DD48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直角三角形 6"/>
          <p:cNvSpPr/>
          <p:nvPr userDrawn="1"/>
        </p:nvSpPr>
        <p:spPr>
          <a:xfrm rot="10800000" flipH="1">
            <a:off x="0" y="0"/>
            <a:ext cx="4973320" cy="1439545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直角三角形 19"/>
          <p:cNvSpPr/>
          <p:nvPr userDrawn="1"/>
        </p:nvSpPr>
        <p:spPr>
          <a:xfrm rot="10800000" flipH="1">
            <a:off x="0" y="5080"/>
            <a:ext cx="3518535" cy="981710"/>
          </a:xfrm>
          <a:prstGeom prst="rtTriangle">
            <a:avLst/>
          </a:prstGeom>
          <a:solidFill>
            <a:srgbClr val="8318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 userDrawn="1"/>
        </p:nvSpPr>
        <p:spPr>
          <a:xfrm rot="5400000" flipH="1">
            <a:off x="1178560" y="-1179830"/>
            <a:ext cx="6866255" cy="9225280"/>
          </a:xfrm>
          <a:prstGeom prst="triangle">
            <a:avLst>
              <a:gd name="adj" fmla="val 0"/>
            </a:avLst>
          </a:prstGeom>
          <a:solidFill>
            <a:srgbClr val="DD48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 userDrawn="1"/>
        </p:nvSpPr>
        <p:spPr>
          <a:xfrm rot="16680000">
            <a:off x="8194675" y="5685155"/>
            <a:ext cx="1245870" cy="969010"/>
          </a:xfrm>
          <a:prstGeom prst="triangle">
            <a:avLst>
              <a:gd name="adj" fmla="val 41185"/>
            </a:avLst>
          </a:prstGeom>
          <a:solidFill>
            <a:srgbClr val="8318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9" name="等腰三角形 8"/>
          <p:cNvSpPr/>
          <p:nvPr userDrawn="1"/>
        </p:nvSpPr>
        <p:spPr>
          <a:xfrm rot="16200000" flipH="1">
            <a:off x="10280650" y="1791970"/>
            <a:ext cx="2626360" cy="1183640"/>
          </a:xfrm>
          <a:prstGeom prst="triangle">
            <a:avLst/>
          </a:prstGeom>
          <a:solidFill>
            <a:srgbClr val="DD48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grpSp>
        <p:nvGrpSpPr>
          <p:cNvPr id="29" name="组合 28"/>
          <p:cNvGrpSpPr/>
          <p:nvPr userDrawn="1"/>
        </p:nvGrpSpPr>
        <p:grpSpPr>
          <a:xfrm>
            <a:off x="0" y="0"/>
            <a:ext cx="791845" cy="950595"/>
            <a:chOff x="2" y="4539"/>
            <a:chExt cx="5225" cy="6274"/>
          </a:xfrm>
        </p:grpSpPr>
        <p:sp>
          <p:nvSpPr>
            <p:cNvPr id="7" name="等腰三角形 6"/>
            <p:cNvSpPr/>
            <p:nvPr/>
          </p:nvSpPr>
          <p:spPr>
            <a:xfrm rot="5400000" flipH="1">
              <a:off x="-605" y="5146"/>
              <a:ext cx="6274" cy="5060"/>
            </a:xfrm>
            <a:prstGeom prst="triangle">
              <a:avLst>
                <a:gd name="adj" fmla="val 28031"/>
              </a:avLst>
            </a:prstGeom>
            <a:solidFill>
              <a:srgbClr val="DD48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8" name="等腰三角形 7"/>
            <p:cNvSpPr/>
            <p:nvPr/>
          </p:nvSpPr>
          <p:spPr>
            <a:xfrm rot="16680000">
              <a:off x="3230" y="6961"/>
              <a:ext cx="2271" cy="1724"/>
            </a:xfrm>
            <a:prstGeom prst="triangle">
              <a:avLst/>
            </a:prstGeom>
            <a:solidFill>
              <a:srgbClr val="83180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4" name="组合 3"/>
          <p:cNvGrpSpPr/>
          <p:nvPr userDrawn="1"/>
        </p:nvGrpSpPr>
        <p:grpSpPr>
          <a:xfrm>
            <a:off x="11630660" y="5473065"/>
            <a:ext cx="556260" cy="869950"/>
            <a:chOff x="18316" y="8619"/>
            <a:chExt cx="876" cy="1370"/>
          </a:xfrm>
        </p:grpSpPr>
        <p:sp>
          <p:nvSpPr>
            <p:cNvPr id="9" name="等腰三角形 8"/>
            <p:cNvSpPr/>
            <p:nvPr userDrawn="1"/>
          </p:nvSpPr>
          <p:spPr>
            <a:xfrm rot="16200000">
              <a:off x="18143" y="8792"/>
              <a:ext cx="1223" cy="876"/>
            </a:xfrm>
            <a:prstGeom prst="triangle">
              <a:avLst/>
            </a:prstGeom>
            <a:solidFill>
              <a:srgbClr val="DD48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" name="等腰三角形 9"/>
            <p:cNvSpPr/>
            <p:nvPr userDrawn="1"/>
          </p:nvSpPr>
          <p:spPr>
            <a:xfrm rot="16200000">
              <a:off x="18295" y="9299"/>
              <a:ext cx="805" cy="577"/>
            </a:xfrm>
            <a:prstGeom prst="triangle">
              <a:avLst/>
            </a:prstGeom>
            <a:solidFill>
              <a:srgbClr val="83180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6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2" name="直角三角形 11"/>
          <p:cNvSpPr/>
          <p:nvPr userDrawn="1"/>
        </p:nvSpPr>
        <p:spPr>
          <a:xfrm rot="10800000" flipH="1">
            <a:off x="0" y="5080"/>
            <a:ext cx="11577320" cy="4882515"/>
          </a:xfrm>
          <a:prstGeom prst="rtTriangle">
            <a:avLst/>
          </a:prstGeom>
          <a:solidFill>
            <a:srgbClr val="8318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直角三角形 12"/>
          <p:cNvSpPr/>
          <p:nvPr userDrawn="1"/>
        </p:nvSpPr>
        <p:spPr>
          <a:xfrm rot="10800000" flipH="1">
            <a:off x="1270" y="0"/>
            <a:ext cx="6833870" cy="2882265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29" name="组合 28"/>
          <p:cNvGrpSpPr/>
          <p:nvPr userDrawn="1"/>
        </p:nvGrpSpPr>
        <p:grpSpPr>
          <a:xfrm>
            <a:off x="1270" y="2882265"/>
            <a:ext cx="3317875" cy="3983990"/>
            <a:chOff x="2" y="4539"/>
            <a:chExt cx="5225" cy="6274"/>
          </a:xfrm>
        </p:grpSpPr>
        <p:sp>
          <p:nvSpPr>
            <p:cNvPr id="10" name="等腰三角形 9"/>
            <p:cNvSpPr/>
            <p:nvPr/>
          </p:nvSpPr>
          <p:spPr>
            <a:xfrm rot="16680000">
              <a:off x="3230" y="6961"/>
              <a:ext cx="2271" cy="1724"/>
            </a:xfrm>
            <a:prstGeom prst="triangle">
              <a:avLst/>
            </a:prstGeom>
            <a:solidFill>
              <a:srgbClr val="83180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8" name="等腰三角形 7"/>
            <p:cNvSpPr/>
            <p:nvPr/>
          </p:nvSpPr>
          <p:spPr>
            <a:xfrm rot="5400000" flipH="1">
              <a:off x="-605" y="5146"/>
              <a:ext cx="6274" cy="5060"/>
            </a:xfrm>
            <a:prstGeom prst="triangle">
              <a:avLst>
                <a:gd name="adj" fmla="val 28031"/>
              </a:avLst>
            </a:prstGeom>
            <a:solidFill>
              <a:srgbClr val="DD48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ags" Target="../tags/tag23.xml"/><Relationship Id="rId8" Type="http://schemas.openxmlformats.org/officeDocument/2006/relationships/tags" Target="../tags/tag22.xml"/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4.xml"/><Relationship Id="rId8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8" Type="http://schemas.openxmlformats.org/officeDocument/2006/relationships/theme" Target="../theme/theme2.xml"/><Relationship Id="rId17" Type="http://schemas.openxmlformats.org/officeDocument/2006/relationships/tags" Target="../tags/tag85.xml"/><Relationship Id="rId16" Type="http://schemas.openxmlformats.org/officeDocument/2006/relationships/tags" Target="../tags/tag84.xml"/><Relationship Id="rId15" Type="http://schemas.openxmlformats.org/officeDocument/2006/relationships/tags" Target="../tags/tag83.xml"/><Relationship Id="rId14" Type="http://schemas.openxmlformats.org/officeDocument/2006/relationships/tags" Target="../tags/tag82.xml"/><Relationship Id="rId13" Type="http://schemas.openxmlformats.org/officeDocument/2006/relationships/tags" Target="../tags/tag81.xml"/><Relationship Id="rId12" Type="http://schemas.openxmlformats.org/officeDocument/2006/relationships/tags" Target="../tags/tag80.xml"/><Relationship Id="rId11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5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1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grpSp>
        <p:nvGrpSpPr>
          <p:cNvPr id="29" name="组合 28"/>
          <p:cNvGrpSpPr/>
          <p:nvPr userDrawn="1"/>
        </p:nvGrpSpPr>
        <p:grpSpPr>
          <a:xfrm>
            <a:off x="0" y="0"/>
            <a:ext cx="791845" cy="950595"/>
            <a:chOff x="2" y="4539"/>
            <a:chExt cx="5225" cy="6274"/>
          </a:xfrm>
        </p:grpSpPr>
        <p:sp>
          <p:nvSpPr>
            <p:cNvPr id="7" name="等腰三角形 6"/>
            <p:cNvSpPr/>
            <p:nvPr/>
          </p:nvSpPr>
          <p:spPr>
            <a:xfrm rot="5400000" flipH="1">
              <a:off x="-605" y="5146"/>
              <a:ext cx="6274" cy="5060"/>
            </a:xfrm>
            <a:prstGeom prst="triangle">
              <a:avLst>
                <a:gd name="adj" fmla="val 28031"/>
              </a:avLst>
            </a:prstGeom>
            <a:solidFill>
              <a:srgbClr val="DD48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8" name="等腰三角形 7"/>
            <p:cNvSpPr/>
            <p:nvPr/>
          </p:nvSpPr>
          <p:spPr>
            <a:xfrm rot="16680000">
              <a:off x="3230" y="6961"/>
              <a:ext cx="2271" cy="1724"/>
            </a:xfrm>
            <a:prstGeom prst="triangle">
              <a:avLst/>
            </a:prstGeom>
            <a:solidFill>
              <a:srgbClr val="83180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 userDrawn="1"/>
        </p:nvGrpSpPr>
        <p:grpSpPr>
          <a:xfrm>
            <a:off x="11630660" y="5473065"/>
            <a:ext cx="556260" cy="869950"/>
            <a:chOff x="18316" y="8619"/>
            <a:chExt cx="876" cy="1370"/>
          </a:xfrm>
        </p:grpSpPr>
        <p:sp>
          <p:nvSpPr>
            <p:cNvPr id="9" name="等腰三角形 8"/>
            <p:cNvSpPr/>
            <p:nvPr userDrawn="1"/>
          </p:nvSpPr>
          <p:spPr>
            <a:xfrm rot="16200000">
              <a:off x="18143" y="8792"/>
              <a:ext cx="1223" cy="876"/>
            </a:xfrm>
            <a:prstGeom prst="triangle">
              <a:avLst/>
            </a:prstGeom>
            <a:solidFill>
              <a:srgbClr val="DD48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" name="等腰三角形 9"/>
            <p:cNvSpPr/>
            <p:nvPr userDrawn="1"/>
          </p:nvSpPr>
          <p:spPr>
            <a:xfrm rot="16200000">
              <a:off x="18295" y="9299"/>
              <a:ext cx="805" cy="577"/>
            </a:xfrm>
            <a:prstGeom prst="triangle">
              <a:avLst/>
            </a:prstGeom>
            <a:solidFill>
              <a:srgbClr val="83180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</p:spTree>
    <p:custDataLst>
      <p:tags r:id="rId9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grpSp>
        <p:nvGrpSpPr>
          <p:cNvPr id="29" name="组合 28"/>
          <p:cNvGrpSpPr/>
          <p:nvPr userDrawn="1"/>
        </p:nvGrpSpPr>
        <p:grpSpPr>
          <a:xfrm>
            <a:off x="0" y="0"/>
            <a:ext cx="791845" cy="950595"/>
            <a:chOff x="2" y="4539"/>
            <a:chExt cx="5225" cy="6274"/>
          </a:xfrm>
        </p:grpSpPr>
        <p:sp>
          <p:nvSpPr>
            <p:cNvPr id="7" name="等腰三角形 6"/>
            <p:cNvSpPr/>
            <p:nvPr/>
          </p:nvSpPr>
          <p:spPr>
            <a:xfrm rot="5400000" flipH="1">
              <a:off x="-605" y="5146"/>
              <a:ext cx="6274" cy="5060"/>
            </a:xfrm>
            <a:prstGeom prst="triangle">
              <a:avLst>
                <a:gd name="adj" fmla="val 28031"/>
              </a:avLst>
            </a:prstGeom>
            <a:solidFill>
              <a:srgbClr val="DD48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8" name="等腰三角形 7"/>
            <p:cNvSpPr/>
            <p:nvPr/>
          </p:nvSpPr>
          <p:spPr>
            <a:xfrm rot="16680000">
              <a:off x="3230" y="6961"/>
              <a:ext cx="2271" cy="1724"/>
            </a:xfrm>
            <a:prstGeom prst="triangle">
              <a:avLst/>
            </a:prstGeom>
            <a:solidFill>
              <a:srgbClr val="83180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9" name="组合 8"/>
          <p:cNvGrpSpPr/>
          <p:nvPr userDrawn="1"/>
        </p:nvGrpSpPr>
        <p:grpSpPr>
          <a:xfrm>
            <a:off x="11630660" y="5473065"/>
            <a:ext cx="556260" cy="869950"/>
            <a:chOff x="18316" y="8619"/>
            <a:chExt cx="876" cy="1370"/>
          </a:xfrm>
        </p:grpSpPr>
        <p:sp>
          <p:nvSpPr>
            <p:cNvPr id="10" name="等腰三角形 9"/>
            <p:cNvSpPr/>
            <p:nvPr userDrawn="1"/>
          </p:nvSpPr>
          <p:spPr>
            <a:xfrm rot="16200000">
              <a:off x="18143" y="8792"/>
              <a:ext cx="1223" cy="876"/>
            </a:xfrm>
            <a:prstGeom prst="triangle">
              <a:avLst/>
            </a:prstGeom>
            <a:solidFill>
              <a:srgbClr val="DD48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等腰三角形 10"/>
            <p:cNvSpPr/>
            <p:nvPr userDrawn="1"/>
          </p:nvSpPr>
          <p:spPr>
            <a:xfrm rot="16200000">
              <a:off x="18295" y="9299"/>
              <a:ext cx="805" cy="577"/>
            </a:xfrm>
            <a:prstGeom prst="triangle">
              <a:avLst/>
            </a:prstGeom>
            <a:solidFill>
              <a:srgbClr val="83180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9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9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9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04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88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9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9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9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9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9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" name="文本框 17"/>
          <p:cNvSpPr txBox="1"/>
          <p:nvPr/>
        </p:nvSpPr>
        <p:spPr>
          <a:xfrm>
            <a:off x="4524286" y="3013481"/>
            <a:ext cx="2621280" cy="82994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p>
            <a:pPr algn="r"/>
            <a:r>
              <a:rPr lang="zh-CN" altLang="en-US" sz="4800" b="1" dirty="0">
                <a:solidFill>
                  <a:srgbClr val="D8270A"/>
                </a:solidFill>
                <a:latin typeface="+mj-ea"/>
                <a:ea typeface="+mj-ea"/>
              </a:rPr>
              <a:t>作品名称</a:t>
            </a:r>
            <a:endParaRPr lang="zh-CN" altLang="en-US" sz="4800" b="1" dirty="0">
              <a:solidFill>
                <a:srgbClr val="D8270A"/>
              </a:solidFill>
              <a:latin typeface="+mj-ea"/>
              <a:ea typeface="+mj-ea"/>
            </a:endParaRPr>
          </a:p>
        </p:txBody>
      </p:sp>
      <p:pic>
        <p:nvPicPr>
          <p:cNvPr id="5" name="图片 4" descr="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64775" y="5934710"/>
            <a:ext cx="1520190" cy="608330"/>
          </a:xfrm>
          <a:prstGeom prst="rect">
            <a:avLst/>
          </a:prstGeom>
        </p:spPr>
      </p:pic>
      <p:graphicFrame>
        <p:nvGraphicFramePr>
          <p:cNvPr id="2" name="表格 1"/>
          <p:cNvGraphicFramePr/>
          <p:nvPr>
            <p:custDataLst>
              <p:tags r:id="rId2"/>
            </p:custDataLst>
          </p:nvPr>
        </p:nvGraphicFramePr>
        <p:xfrm>
          <a:off x="3807778" y="4435475"/>
          <a:ext cx="4054475" cy="48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30"/>
                <a:gridCol w="2506345"/>
              </a:tblGrid>
              <a:tr h="2438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学       校：</a:t>
                      </a:r>
                      <a:endParaRPr lang="en-US" altLang="en-US" sz="1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大学名</a:t>
                      </a:r>
                      <a:endParaRPr lang="en-US" altLang="en-US" sz="1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b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参 赛 队 伍：</a:t>
                      </a:r>
                      <a:endParaRPr lang="en-US" altLang="en-US" sz="1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队伍名</a:t>
                      </a:r>
                      <a:endParaRPr lang="en-US" altLang="en-US" sz="1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b" anchorCtr="0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队 伍 成 员：</a:t>
                      </a:r>
                      <a:endParaRPr lang="en-US" altLang="en-US" sz="1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姓名</a:t>
                      </a:r>
                      <a:endParaRPr lang="en-US" altLang="en-US" sz="1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b" anchorCtr="0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指 导 教 师：</a:t>
                      </a:r>
                      <a:endParaRPr lang="en-US" altLang="en-US" sz="1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姓名</a:t>
                      </a:r>
                      <a:r>
                        <a:rPr lang="zh-CN" altLang="en-US" sz="1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（没有填无）</a:t>
                      </a:r>
                      <a:endParaRPr lang="zh-CN" altLang="en-US" sz="1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b" anchorCtr="0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完 成 日 期：</a:t>
                      </a:r>
                      <a:endParaRPr lang="en-US" altLang="en-US" sz="1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2021年9月</a:t>
                      </a:r>
                      <a:endParaRPr lang="en-US" altLang="en-US" sz="16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b" anchorCtr="0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2.UI 亮点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621956" y="676450"/>
            <a:ext cx="309880" cy="4603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p>
            <a:pPr indent="0" algn="l">
              <a:buNone/>
            </a:pP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317365" y="2022475"/>
            <a:ext cx="355790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sym typeface="+mn-ea"/>
              </a:rPr>
              <a:t>03 </a:t>
            </a:r>
            <a:r>
              <a:rPr lang="zh-CN" altLang="en-US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sym typeface="+mn-ea"/>
              </a:rPr>
              <a:t>技术难点</a:t>
            </a:r>
            <a:endParaRPr lang="zh-CN" altLang="en-US" sz="60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1.技术栈与调用库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2.软件功能框架（用例图等）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621956" y="676450"/>
            <a:ext cx="309880" cy="4603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p>
            <a:pPr indent="0" algn="l">
              <a:buNone/>
            </a:pP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907155" y="1822450"/>
            <a:ext cx="437769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sym typeface="+mn-ea"/>
              </a:rPr>
              <a:t>04 </a:t>
            </a:r>
            <a:r>
              <a:rPr lang="zh-CN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sym typeface="+mn-ea"/>
              </a:rPr>
              <a:t>项目测试</a:t>
            </a:r>
            <a:endParaRPr lang="zh-CN" alt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1.项目测试结果说明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简要说明测试结果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317365" y="2022475"/>
            <a:ext cx="355790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sym typeface="+mn-ea"/>
              </a:rPr>
              <a:t>05 </a:t>
            </a:r>
            <a:r>
              <a:rPr lang="zh-CN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sym typeface="+mn-ea"/>
              </a:rPr>
              <a:t>作品演示</a:t>
            </a:r>
            <a:endParaRPr lang="zh-CN" alt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1.作品演示播放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（插入视频）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2"/>
          <p:cNvSpPr>
            <a:spLocks noGrp="1"/>
          </p:cNvSpPr>
          <p:nvPr>
            <p:ph type="ctrTitle"/>
          </p:nvPr>
        </p:nvSpPr>
        <p:spPr>
          <a:xfrm>
            <a:off x="1945086" y="2549580"/>
            <a:ext cx="5491842" cy="1983066"/>
          </a:xfrm>
        </p:spPr>
        <p:txBody>
          <a:bodyPr/>
          <a:p>
            <a:r>
              <a:rPr lang="en-US" altLang="zh-CN" sz="7200" dirty="0" smtClean="0">
                <a:solidFill>
                  <a:srgbClr val="D8270A"/>
                </a:solidFill>
                <a:latin typeface="+mj-ea"/>
                <a:ea typeface="+mj-ea"/>
              </a:rPr>
              <a:t>THANKS</a:t>
            </a:r>
            <a:endParaRPr lang="en-US" altLang="zh-CN" sz="7200" dirty="0" smtClean="0">
              <a:solidFill>
                <a:srgbClr val="D8270A"/>
              </a:solidFill>
              <a:latin typeface="+mj-ea"/>
              <a:ea typeface="+mj-ea"/>
            </a:endParaRPr>
          </a:p>
        </p:txBody>
      </p:sp>
      <p:pic>
        <p:nvPicPr>
          <p:cNvPr id="2" name="图片 1" descr="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64775" y="5934710"/>
            <a:ext cx="1520190" cy="60833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文本框 8"/>
          <p:cNvSpPr txBox="1"/>
          <p:nvPr/>
        </p:nvSpPr>
        <p:spPr>
          <a:xfrm>
            <a:off x="386991" y="757027"/>
            <a:ext cx="24416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3200" b="1" dirty="0" smtClean="0">
                <a:solidFill>
                  <a:srgbClr val="D8270A"/>
                </a:solidFill>
                <a:ea typeface="+mj-ea"/>
              </a:rPr>
              <a:t>CONTENTS</a:t>
            </a:r>
            <a:endParaRPr lang="en-US" altLang="zh-CN" sz="3200" b="1" dirty="0" smtClean="0">
              <a:solidFill>
                <a:srgbClr val="D8270A"/>
              </a:solidFill>
              <a:ea typeface="+mj-ea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7002799" y="2276779"/>
            <a:ext cx="2032272" cy="552847"/>
            <a:chOff x="1305751" y="1841521"/>
            <a:chExt cx="2032272" cy="552847"/>
          </a:xfrm>
        </p:grpSpPr>
        <p:sp>
          <p:nvSpPr>
            <p:cNvPr id="8" name="等腰三角形 7"/>
            <p:cNvSpPr/>
            <p:nvPr/>
          </p:nvSpPr>
          <p:spPr>
            <a:xfrm rot="5400000">
              <a:off x="1296401" y="1879648"/>
              <a:ext cx="552847" cy="476592"/>
            </a:xfrm>
            <a:prstGeom prst="triangle">
              <a:avLst/>
            </a:prstGeom>
            <a:solidFill>
              <a:srgbClr val="D8270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935943" y="1887112"/>
              <a:ext cx="14020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p>
              <a:pPr algn="l"/>
              <a:r>
                <a:rPr lang="zh-CN" altLang="en-US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项目介绍</a:t>
              </a:r>
              <a:endPara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1305751" y="193654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p>
              <a:r>
                <a:rPr lang="en-US" altLang="zh-CN" b="1" dirty="0" smtClean="0">
                  <a:solidFill>
                    <a:schemeClr val="bg1"/>
                  </a:solidFill>
                </a:rPr>
                <a:t>1</a:t>
              </a:r>
              <a:endParaRPr lang="zh-CN" alt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7002799" y="3017733"/>
            <a:ext cx="2032272" cy="552847"/>
            <a:chOff x="1305751" y="1841521"/>
            <a:chExt cx="2032272" cy="552847"/>
          </a:xfrm>
        </p:grpSpPr>
        <p:sp>
          <p:nvSpPr>
            <p:cNvPr id="13" name="等腰三角形 12"/>
            <p:cNvSpPr/>
            <p:nvPr/>
          </p:nvSpPr>
          <p:spPr>
            <a:xfrm rot="5400000">
              <a:off x="1296401" y="1879648"/>
              <a:ext cx="552847" cy="476592"/>
            </a:xfrm>
            <a:prstGeom prst="triangle">
              <a:avLst/>
            </a:prstGeom>
            <a:solidFill>
              <a:srgbClr val="D8270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1935943" y="1887112"/>
              <a:ext cx="14020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p>
              <a:pPr algn="l"/>
              <a:r>
                <a:rPr lang="zh-CN" altLang="en-US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项目亮点</a:t>
              </a:r>
              <a:endPara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1305751" y="193654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p>
              <a:r>
                <a:rPr lang="en-US" altLang="zh-CN" b="1" dirty="0" smtClean="0">
                  <a:solidFill>
                    <a:schemeClr val="bg1"/>
                  </a:solidFill>
                </a:rPr>
                <a:t>2</a:t>
              </a:r>
              <a:endParaRPr lang="zh-CN" alt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7002799" y="3758687"/>
            <a:ext cx="2032000" cy="552847"/>
            <a:chOff x="1305751" y="1841521"/>
            <a:chExt cx="2032000" cy="552847"/>
          </a:xfrm>
        </p:grpSpPr>
        <p:sp>
          <p:nvSpPr>
            <p:cNvPr id="17" name="等腰三角形 16"/>
            <p:cNvSpPr/>
            <p:nvPr/>
          </p:nvSpPr>
          <p:spPr>
            <a:xfrm rot="5400000">
              <a:off x="1296401" y="1879648"/>
              <a:ext cx="552847" cy="476592"/>
            </a:xfrm>
            <a:prstGeom prst="triangle">
              <a:avLst/>
            </a:prstGeom>
            <a:solidFill>
              <a:srgbClr val="D8270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1935671" y="1887241"/>
              <a:ext cx="1402080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p>
              <a:pPr algn="l"/>
              <a:r>
                <a:rPr lang="zh-CN" altLang="en-US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技术难点</a:t>
              </a:r>
              <a:endPara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1305751" y="193654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p>
              <a:r>
                <a:rPr lang="en-US" altLang="zh-CN" b="1" dirty="0" smtClean="0">
                  <a:solidFill>
                    <a:schemeClr val="bg1"/>
                  </a:solidFill>
                </a:rPr>
                <a:t>3</a:t>
              </a:r>
              <a:endParaRPr lang="zh-CN" altLang="en-US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5" name="图片 4" descr="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64775" y="226060"/>
            <a:ext cx="1520190" cy="608330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7002780" y="4499610"/>
            <a:ext cx="3144520" cy="552847"/>
            <a:chOff x="1305751" y="1841521"/>
            <a:chExt cx="3188360" cy="552847"/>
          </a:xfrm>
        </p:grpSpPr>
        <p:sp>
          <p:nvSpPr>
            <p:cNvPr id="6" name="等腰三角形 5"/>
            <p:cNvSpPr/>
            <p:nvPr/>
          </p:nvSpPr>
          <p:spPr>
            <a:xfrm rot="5400000">
              <a:off x="1296401" y="1879648"/>
              <a:ext cx="552847" cy="476592"/>
            </a:xfrm>
            <a:prstGeom prst="triangle">
              <a:avLst/>
            </a:prstGeom>
            <a:solidFill>
              <a:srgbClr val="D8270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935439" y="1887241"/>
              <a:ext cx="2558672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p>
              <a:pPr algn="l"/>
              <a:r>
                <a:rPr lang="zh-CN" altLang="en-US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  <a:sym typeface="+mn-ea"/>
                </a:rPr>
                <a:t>项目测试</a:t>
              </a:r>
              <a:endPara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1305751" y="1936540"/>
              <a:ext cx="309880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p>
              <a:r>
                <a:rPr lang="en-US" altLang="zh-CN" b="1" dirty="0" smtClean="0">
                  <a:solidFill>
                    <a:schemeClr val="bg1"/>
                  </a:solidFill>
                </a:rPr>
                <a:t>4</a:t>
              </a:r>
              <a:endParaRPr lang="zh-CN" alt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7002780" y="5240655"/>
            <a:ext cx="3144520" cy="552847"/>
            <a:chOff x="1305751" y="1841521"/>
            <a:chExt cx="3188360" cy="552847"/>
          </a:xfrm>
        </p:grpSpPr>
        <p:sp>
          <p:nvSpPr>
            <p:cNvPr id="21" name="等腰三角形 20"/>
            <p:cNvSpPr/>
            <p:nvPr/>
          </p:nvSpPr>
          <p:spPr>
            <a:xfrm rot="5400000">
              <a:off x="1296401" y="1879648"/>
              <a:ext cx="552847" cy="476592"/>
            </a:xfrm>
            <a:prstGeom prst="triangle">
              <a:avLst/>
            </a:prstGeom>
            <a:solidFill>
              <a:srgbClr val="D8270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1935439" y="1887241"/>
              <a:ext cx="2558672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p>
              <a:pPr algn="l"/>
              <a:r>
                <a:rPr lang="zh-CN" altLang="en-US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  <a:sym typeface="+mn-ea"/>
                </a:rPr>
                <a:t>作品演示</a:t>
              </a:r>
              <a:endPara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1305751" y="1936540"/>
              <a:ext cx="309880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p>
              <a:r>
                <a:rPr lang="en-US" altLang="zh-CN" b="1" dirty="0" smtClean="0">
                  <a:solidFill>
                    <a:schemeClr val="bg1"/>
                  </a:solidFill>
                </a:rPr>
                <a:t>5</a:t>
              </a:r>
              <a:endParaRPr lang="zh-CN" altLang="en-US" b="1" dirty="0">
                <a:solidFill>
                  <a:schemeClr val="bg1"/>
                </a:solidFill>
              </a:endParaRPr>
            </a:p>
          </p:txBody>
        </p: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317365" y="2022475"/>
            <a:ext cx="355790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sym typeface="+mn-ea"/>
              </a:rPr>
              <a:t>01 </a:t>
            </a:r>
            <a:r>
              <a:rPr lang="zh-CN" altLang="en-US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sym typeface="+mn-ea"/>
              </a:rPr>
              <a:t>项目介绍</a:t>
            </a:r>
            <a:endParaRPr lang="zh-CN" altLang="en-US" sz="48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altLang="zh-CN" dirty="0">
                <a:solidFill>
                  <a:schemeClr val="tx1"/>
                </a:solidFill>
                <a:latin typeface="+mn-ea"/>
                <a:sym typeface="+mn-ea"/>
              </a:rPr>
              <a:t>1.设计背景</a:t>
            </a:r>
            <a:endParaRPr lang="en-US" altLang="zh-CN" dirty="0">
              <a:solidFill>
                <a:schemeClr val="tx1"/>
              </a:solidFill>
              <a:latin typeface="+mn-ea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2.设计目标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zh-CN" altLang="en-US"/>
              <a:t>3.较同类产品的优势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621956" y="676450"/>
            <a:ext cx="309880" cy="4603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p>
            <a:pPr indent="0" algn="l">
              <a:buNone/>
            </a:pP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zh-CN" altLang="en-US"/>
              <a:t>4.作品原创性情况说明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621956" y="676450"/>
            <a:ext cx="309880" cy="4603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p>
            <a:pPr indent="0" algn="l">
              <a:buNone/>
            </a:pP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317365" y="2022475"/>
            <a:ext cx="355790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sym typeface="+mn-ea"/>
              </a:rPr>
              <a:t>02 </a:t>
            </a:r>
            <a:r>
              <a:rPr lang="zh-CN" altLang="en-US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sym typeface="+mn-ea"/>
              </a:rPr>
              <a:t>项目亮点</a:t>
            </a:r>
            <a:endParaRPr lang="zh-CN" altLang="en-US" sz="60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1.功能亮点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621956" y="676450"/>
            <a:ext cx="309880" cy="4603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p>
            <a:pPr indent="0" algn="l">
              <a:buNone/>
            </a:pP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101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10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10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104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86.xml><?xml version="1.0" encoding="utf-8"?>
<p:tagLst xmlns:p="http://schemas.openxmlformats.org/presentationml/2006/main">
  <p:tag name="KSO_WM_UNIT_TABLE_BEAUTIFY" val="smartTable{7bbd4802-6558-40a2-a899-9b5fbd0e15c2}"/>
</p:tagLst>
</file>

<file path=ppt/tags/tag8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8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8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91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9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9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94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9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9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9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9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9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</Words>
  <Application>WPS 演示</Application>
  <PresentationFormat>宽屏</PresentationFormat>
  <Paragraphs>80</Paragraphs>
  <Slides>18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18</vt:i4>
      </vt:variant>
    </vt:vector>
  </HeadingPairs>
  <TitlesOfParts>
    <vt:vector size="27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THANKS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牛小米。</cp:lastModifiedBy>
  <cp:revision>222</cp:revision>
  <dcterms:created xsi:type="dcterms:W3CDTF">2019-06-19T02:08:00Z</dcterms:created>
  <dcterms:modified xsi:type="dcterms:W3CDTF">2021-09-02T01:44:19Z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  <property fmtid="{D5CDD505-2E9C-101B-9397-08002B2CF9AE}" pid="3" name="ICV">
    <vt:lpwstr>286267154F9F4D8487F46D47234EF81C</vt:lpwstr>
  </property>
</Properties>
</file>